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302" r:id="rId9"/>
    <p:sldId id="303" r:id="rId10"/>
    <p:sldId id="299" r:id="rId11"/>
    <p:sldId id="300" r:id="rId12"/>
    <p:sldId id="301" r:id="rId13"/>
    <p:sldId id="296" r:id="rId14"/>
    <p:sldId id="297" r:id="rId15"/>
    <p:sldId id="298" r:id="rId16"/>
    <p:sldId id="272" r:id="rId17"/>
    <p:sldId id="280" r:id="rId18"/>
    <p:sldId id="277" r:id="rId19"/>
    <p:sldId id="279" r:id="rId20"/>
    <p:sldId id="281" r:id="rId21"/>
    <p:sldId id="278" r:id="rId22"/>
    <p:sldId id="282" r:id="rId23"/>
    <p:sldId id="283" r:id="rId24"/>
    <p:sldId id="291" r:id="rId25"/>
    <p:sldId id="29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1A"/>
    <a:srgbClr val="88474D"/>
    <a:srgbClr val="2F2F2F"/>
    <a:srgbClr val="2E2E2E"/>
    <a:srgbClr val="4DA2C7"/>
    <a:srgbClr val="3E4C5B"/>
    <a:srgbClr val="BA8085"/>
    <a:srgbClr val="B97F84"/>
    <a:srgbClr val="3A4B59"/>
    <a:srgbClr val="A47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375" dt="2024-12-22T13:38:2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66" d="100"/>
          <a:sy n="66" d="100"/>
        </p:scale>
        <p:origin x="3258" y="40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redo custSel addSld modSld sldOrd">
      <pc:chgData name="Kaelan McGowin" userId="fb52d34a383b718a" providerId="LiveId" clId="{7E7CB3C8-2D88-4BD2-9BD1-D9A3A53D64F0}" dt="2024-12-21T15:57:44.284" v="297"/>
      <pc:docMkLst>
        <pc:docMk/>
      </pc:docMkLst>
      <pc:sldChg chg="addSp delSp modSp mod">
        <pc:chgData name="Kaelan McGowin" userId="fb52d34a383b718a" providerId="LiveId" clId="{7E7CB3C8-2D88-4BD2-9BD1-D9A3A53D64F0}" dt="2024-12-21T14:06:44.197" v="43" actId="403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6:44.197" v="43" actId="403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  <pc:sldChg chg="addSp delSp modSp add mod ord">
        <pc:chgData name="Kaelan McGowin" userId="fb52d34a383b718a" providerId="LiveId" clId="{7E7CB3C8-2D88-4BD2-9BD1-D9A3A53D64F0}" dt="2024-12-21T15:57:44.284" v="297"/>
        <pc:sldMkLst>
          <pc:docMk/>
          <pc:sldMk cId="3106406389" sldId="302"/>
        </pc:sldMkLst>
        <pc:spChg chg="add mod">
          <ac:chgData name="Kaelan McGowin" userId="fb52d34a383b718a" providerId="LiveId" clId="{7E7CB3C8-2D88-4BD2-9BD1-D9A3A53D64F0}" dt="2024-12-21T14:21:38.545" v="89"/>
          <ac:spMkLst>
            <pc:docMk/>
            <pc:sldMk cId="3106406389" sldId="302"/>
            <ac:spMk id="2" creationId="{8B2D7A35-0A3B-E941-25B6-B005B3610907}"/>
          </ac:spMkLst>
        </pc:spChg>
        <pc:spChg chg="mod">
          <ac:chgData name="Kaelan McGowin" userId="fb52d34a383b718a" providerId="LiveId" clId="{7E7CB3C8-2D88-4BD2-9BD1-D9A3A53D64F0}" dt="2024-12-21T14:41:57.324" v="196" actId="1035"/>
          <ac:spMkLst>
            <pc:docMk/>
            <pc:sldMk cId="3106406389" sldId="302"/>
            <ac:spMk id="3" creationId="{571A2774-6D5F-D4AB-FFED-DABDA7C9E53E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4" creationId="{713B2EEB-57DF-5AE2-5C29-D20816FC281A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5" creationId="{C521488B-6F24-8109-7219-A9693018EE0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7" creationId="{1638EE40-A590-E5B5-4327-90A1FAA42D3D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8" creationId="{D45AC379-2535-BACA-DB72-8BF47B2B6362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9" creationId="{43C03AC8-321B-D8D9-0879-B9C68F1934C5}"/>
          </ac:spMkLst>
        </pc:spChg>
        <pc:spChg chg="add del mod">
          <ac:chgData name="Kaelan McGowin" userId="fb52d34a383b718a" providerId="LiveId" clId="{7E7CB3C8-2D88-4BD2-9BD1-D9A3A53D64F0}" dt="2024-12-21T15:43:56.432" v="215" actId="478"/>
          <ac:spMkLst>
            <pc:docMk/>
            <pc:sldMk cId="3106406389" sldId="302"/>
            <ac:spMk id="10" creationId="{ED19F691-D2CC-88CE-30DF-15F26A59B53B}"/>
          </ac:spMkLst>
        </pc:spChg>
        <pc:spChg chg="add del mod">
          <ac:chgData name="Kaelan McGowin" userId="fb52d34a383b718a" providerId="LiveId" clId="{7E7CB3C8-2D88-4BD2-9BD1-D9A3A53D64F0}" dt="2024-12-21T15:57:44.284" v="297"/>
          <ac:spMkLst>
            <pc:docMk/>
            <pc:sldMk cId="3106406389" sldId="302"/>
            <ac:spMk id="23" creationId="{D6161914-212C-03F8-2695-2FC96191D555}"/>
          </ac:spMkLst>
        </pc:spChg>
        <pc:picChg chg="add mod modCrop">
          <ac:chgData name="Kaelan McGowin" userId="fb52d34a383b718a" providerId="LiveId" clId="{7E7CB3C8-2D88-4BD2-9BD1-D9A3A53D64F0}" dt="2024-12-21T15:56:45.377" v="289" actId="14100"/>
          <ac:picMkLst>
            <pc:docMk/>
            <pc:sldMk cId="3106406389" sldId="302"/>
            <ac:picMk id="18" creationId="{D594DE32-50A1-2DF0-65AE-AD6F8E9A2D94}"/>
          </ac:picMkLst>
        </pc:picChg>
        <pc:picChg chg="add mod modCrop">
          <ac:chgData name="Kaelan McGowin" userId="fb52d34a383b718a" providerId="LiveId" clId="{7E7CB3C8-2D88-4BD2-9BD1-D9A3A53D64F0}" dt="2024-12-21T15:56:58.776" v="292" actId="1076"/>
          <ac:picMkLst>
            <pc:docMk/>
            <pc:sldMk cId="3106406389" sldId="302"/>
            <ac:picMk id="20" creationId="{EFB919D7-382B-F3C5-E915-D11442830407}"/>
          </ac:picMkLst>
        </pc:picChg>
        <pc:picChg chg="add mod modCrop">
          <ac:chgData name="Kaelan McGowin" userId="fb52d34a383b718a" providerId="LiveId" clId="{7E7CB3C8-2D88-4BD2-9BD1-D9A3A53D64F0}" dt="2024-12-21T15:57:00.497" v="293" actId="1076"/>
          <ac:picMkLst>
            <pc:docMk/>
            <pc:sldMk cId="3106406389" sldId="302"/>
            <ac:picMk id="22" creationId="{74F48606-FEF3-B165-5616-DE1570ECEFEE}"/>
          </ac:picMkLst>
        </pc:picChg>
        <pc:cxnChg chg="add del mod">
          <ac:chgData name="Kaelan McGowin" userId="fb52d34a383b718a" providerId="LiveId" clId="{7E7CB3C8-2D88-4BD2-9BD1-D9A3A53D64F0}" dt="2024-12-21T15:43:56.432" v="215" actId="478"/>
          <ac:cxnSpMkLst>
            <pc:docMk/>
            <pc:sldMk cId="3106406389" sldId="302"/>
            <ac:cxnSpMk id="12" creationId="{E0310CE4-9C2F-DF31-8156-CC540FA3A148}"/>
          </ac:cxnSpMkLst>
        </pc:cxnChg>
      </pc:sldChg>
      <pc:sldChg chg="modSp add mod">
        <pc:chgData name="Kaelan McGowin" userId="fb52d34a383b718a" providerId="LiveId" clId="{7E7CB3C8-2D88-4BD2-9BD1-D9A3A53D64F0}" dt="2024-12-21T14:26:27.290" v="118" actId="14100"/>
        <pc:sldMkLst>
          <pc:docMk/>
          <pc:sldMk cId="3756817448" sldId="303"/>
        </pc:sldMkLst>
        <pc:spChg chg="mod">
          <ac:chgData name="Kaelan McGowin" userId="fb52d34a383b718a" providerId="LiveId" clId="{7E7CB3C8-2D88-4BD2-9BD1-D9A3A53D64F0}" dt="2024-12-21T14:26:27.290" v="118" actId="14100"/>
          <ac:spMkLst>
            <pc:docMk/>
            <pc:sldMk cId="3756817448" sldId="303"/>
            <ac:spMk id="3" creationId="{C23E5FAA-D715-7F7C-2D80-4CDD4886A87E}"/>
          </ac:spMkLst>
        </pc:spChg>
      </pc:sldChg>
    </pc:docChg>
  </pc:docChgLst>
  <pc:docChgLst>
    <pc:chgData name="kaelan mcgowin" userId="61715dbac123ba2d" providerId="LiveId" clId="{7E7CB3C8-2D88-4BD2-9BD1-D9A3A53D64F0}"/>
    <pc:docChg chg="undo custSel modSld">
      <pc:chgData name="kaelan mcgowin" userId="61715dbac123ba2d" providerId="LiveId" clId="{7E7CB3C8-2D88-4BD2-9BD1-D9A3A53D64F0}" dt="2024-12-22T13:38:20.808" v="1930"/>
      <pc:docMkLst>
        <pc:docMk/>
      </pc:docMkLst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43890734" sldId="264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723996530" sldId="266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456229704" sldId="27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518578374" sldId="27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369203459" sldId="278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384247712" sldId="27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101691656" sldId="28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041111393" sldId="28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37402601" sldId="28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657566449" sldId="283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3037727675" sldId="285"/>
        </pc:sldMkLst>
      </pc:sldChg>
      <pc:sldChg chg="delSp mod modTransition">
        <pc:chgData name="kaelan mcgowin" userId="61715dbac123ba2d" providerId="LiveId" clId="{7E7CB3C8-2D88-4BD2-9BD1-D9A3A53D64F0}" dt="2024-12-21T20:48:40.180" v="1482"/>
        <pc:sldMkLst>
          <pc:docMk/>
          <pc:sldMk cId="3487364187" sldId="286"/>
        </pc:sldMkLst>
        <pc:spChg chg="del">
          <ac:chgData name="kaelan mcgowin" userId="61715dbac123ba2d" providerId="LiveId" clId="{7E7CB3C8-2D88-4BD2-9BD1-D9A3A53D64F0}" dt="2024-12-21T16:47:47.627" v="0" actId="478"/>
          <ac:spMkLst>
            <pc:docMk/>
            <pc:sldMk cId="3487364187" sldId="286"/>
            <ac:spMk id="2" creationId="{94AF7843-4C87-2891-05ED-2FD1AC363379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724306817" sldId="287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17447334" sldId="289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824890281" sldId="291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2499818263" sldId="292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1220389483" sldId="295"/>
        </pc:sldMkLst>
      </pc:sldChg>
      <pc:sldChg chg="addSp delSp modSp mod modTransition modAnim">
        <pc:chgData name="kaelan mcgowin" userId="61715dbac123ba2d" providerId="LiveId" clId="{7E7CB3C8-2D88-4BD2-9BD1-D9A3A53D64F0}" dt="2024-12-22T13:34:22.112" v="1865"/>
        <pc:sldMkLst>
          <pc:docMk/>
          <pc:sldMk cId="2725090165" sldId="296"/>
        </pc:sldMkLst>
        <pc:spChg chg="add del">
          <ac:chgData name="kaelan mcgowin" userId="61715dbac123ba2d" providerId="LiveId" clId="{7E7CB3C8-2D88-4BD2-9BD1-D9A3A53D64F0}" dt="2024-12-22T13:14:53.635" v="1622" actId="11529"/>
          <ac:spMkLst>
            <pc:docMk/>
            <pc:sldMk cId="2725090165" sldId="296"/>
            <ac:spMk id="2" creationId="{87051712-DD07-E9B3-0358-05E38B52D7BA}"/>
          </ac:spMkLst>
        </pc:spChg>
        <pc:spChg chg="add del mod">
          <ac:chgData name="kaelan mcgowin" userId="61715dbac123ba2d" providerId="LiveId" clId="{7E7CB3C8-2D88-4BD2-9BD1-D9A3A53D64F0}" dt="2024-12-22T13:17:57.074" v="1644" actId="478"/>
          <ac:spMkLst>
            <pc:docMk/>
            <pc:sldMk cId="2725090165" sldId="296"/>
            <ac:spMk id="3" creationId="{74EE7D96-5512-C41A-E7F0-6DCD29783F9C}"/>
          </ac:spMkLst>
        </pc:spChg>
        <pc:grpChg chg="add del mod">
          <ac:chgData name="kaelan mcgowin" userId="61715dbac123ba2d" providerId="LiveId" clId="{7E7CB3C8-2D88-4BD2-9BD1-D9A3A53D64F0}" dt="2024-12-22T13:18:46.563" v="1659" actId="165"/>
          <ac:grpSpMkLst>
            <pc:docMk/>
            <pc:sldMk cId="2725090165" sldId="296"/>
            <ac:grpSpMk id="16" creationId="{71088CD8-CB66-C2BD-813E-8BE6DAF436BA}"/>
          </ac:grpSpMkLst>
        </pc:grpChg>
        <pc:grpChg chg="add del mod">
          <ac:chgData name="kaelan mcgowin" userId="61715dbac123ba2d" providerId="LiveId" clId="{7E7CB3C8-2D88-4BD2-9BD1-D9A3A53D64F0}" dt="2024-12-22T13:21:43.803" v="1697" actId="165"/>
          <ac:grpSpMkLst>
            <pc:docMk/>
            <pc:sldMk cId="2725090165" sldId="296"/>
            <ac:grpSpMk id="27" creationId="{A32C3FF2-8253-A6D1-2489-C75FDD223062}"/>
          </ac:grpSpMkLst>
        </pc:grpChg>
        <pc:grpChg chg="add mod">
          <ac:chgData name="kaelan mcgowin" userId="61715dbac123ba2d" providerId="LiveId" clId="{7E7CB3C8-2D88-4BD2-9BD1-D9A3A53D64F0}" dt="2024-12-22T13:22:10.876" v="1702" actId="164"/>
          <ac:grpSpMkLst>
            <pc:docMk/>
            <pc:sldMk cId="2725090165" sldId="296"/>
            <ac:grpSpMk id="43" creationId="{90CC5ACE-1D40-93B3-4990-720328B7E5BF}"/>
          </ac:grpSpMkLst>
        </pc:grpChg>
        <pc:grpChg chg="add del mod">
          <ac:chgData name="kaelan mcgowin" userId="61715dbac123ba2d" providerId="LiveId" clId="{7E7CB3C8-2D88-4BD2-9BD1-D9A3A53D64F0}" dt="2024-12-22T13:23:26.551" v="1722" actId="165"/>
          <ac:grpSpMkLst>
            <pc:docMk/>
            <pc:sldMk cId="2725090165" sldId="296"/>
            <ac:grpSpMk id="62" creationId="{B40C8614-4405-21E4-4F99-34A7553E68E3}"/>
          </ac:grpSpMkLst>
        </pc:grpChg>
        <pc:grpChg chg="add mod">
          <ac:chgData name="kaelan mcgowin" userId="61715dbac123ba2d" providerId="LiveId" clId="{7E7CB3C8-2D88-4BD2-9BD1-D9A3A53D64F0}" dt="2024-12-22T13:23:31.725" v="1724" actId="1076"/>
          <ac:grpSpMkLst>
            <pc:docMk/>
            <pc:sldMk cId="2725090165" sldId="296"/>
            <ac:grpSpMk id="63" creationId="{8FF51C64-29EB-055D-D491-6152B4D8E048}"/>
          </ac:grpSpMkLst>
        </pc:grpChg>
        <pc:grpChg chg="add mod">
          <ac:chgData name="kaelan mcgowin" userId="61715dbac123ba2d" providerId="LiveId" clId="{7E7CB3C8-2D88-4BD2-9BD1-D9A3A53D64F0}" dt="2024-12-22T13:24:23.323" v="1735" actId="164"/>
          <ac:grpSpMkLst>
            <pc:docMk/>
            <pc:sldMk cId="2725090165" sldId="296"/>
            <ac:grpSpMk id="74" creationId="{303E7903-2034-4C9E-D434-7DEE131BC3A2}"/>
          </ac:grpSpMkLst>
        </pc:grpChg>
        <pc:picChg chg="mod">
          <ac:chgData name="kaelan mcgowin" userId="61715dbac123ba2d" providerId="LiveId" clId="{7E7CB3C8-2D88-4BD2-9BD1-D9A3A53D64F0}" dt="2024-12-22T13:15:07.419" v="1627" actId="1076"/>
          <ac:picMkLst>
            <pc:docMk/>
            <pc:sldMk cId="2725090165" sldId="296"/>
            <ac:picMk id="4" creationId="{AEE3D789-32A3-4116-9890-0E86AA0196E0}"/>
          </ac:picMkLst>
        </pc:pic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7" creationId="{4FE3DA56-675C-8482-AB78-9DBB460AE0A5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8" creationId="{E19A352A-3760-79B8-673C-6E992BEC5E95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9" creationId="{CDD5BBF4-2ED0-D291-D090-35989B277688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0" creationId="{F314BEED-C1EE-6C22-12D5-F1055148746B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1" creationId="{E790BA15-376F-7E50-234F-426B297B771B}"/>
          </ac:cxnSpMkLst>
        </pc:cxnChg>
        <pc:cxnChg chg="add mod topLvl">
          <ac:chgData name="kaelan mcgowin" userId="61715dbac123ba2d" providerId="LiveId" clId="{7E7CB3C8-2D88-4BD2-9BD1-D9A3A53D64F0}" dt="2024-12-22T13:22:10.876" v="1702" actId="164"/>
          <ac:cxnSpMkLst>
            <pc:docMk/>
            <pc:sldMk cId="2725090165" sldId="296"/>
            <ac:cxnSpMk id="13" creationId="{676791DC-68FE-E101-8393-399248162BD3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28" creationId="{91DD52A9-71EE-DBE7-EC88-D7A15CF10F32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29" creationId="{537C5619-8B75-CE66-6198-8147D33814FC}"/>
          </ac:cxnSpMkLst>
        </pc:cxnChg>
        <pc:cxnChg chg="add mod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30" creationId="{707D1CC1-A7F3-19F3-36A0-0BCF9CAFC4B7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31" creationId="{92BB0C69-7954-A67F-1E87-3BAF6C7BF77B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6" creationId="{8F973704-2BB4-ADDB-BDAB-625B5CE0693E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7" creationId="{01719B68-E7E2-B2A6-D692-C81E608F533C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38" creationId="{38C95742-12F3-0F05-DBCA-8EA88113B8D9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45" creationId="{8A874C94-E4F6-8334-2B88-17ACF83AAFF9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0" creationId="{849CFB86-8826-F2D0-2665-17A9B4BFDF1B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1" creationId="{C778300A-09B4-9B6A-47AA-FB60768B8F93}"/>
          </ac:cxnSpMkLst>
        </pc:cxnChg>
        <pc:cxnChg chg="add mod">
          <ac:chgData name="kaelan mcgowin" userId="61715dbac123ba2d" providerId="LiveId" clId="{7E7CB3C8-2D88-4BD2-9BD1-D9A3A53D64F0}" dt="2024-12-22T13:22:40.284" v="1712"/>
          <ac:cxnSpMkLst>
            <pc:docMk/>
            <pc:sldMk cId="2725090165" sldId="296"/>
            <ac:cxnSpMk id="52" creationId="{17C47B50-D788-4E91-716E-F3B0BFE1437C}"/>
          </ac:cxnSpMkLst>
        </pc:cxnChg>
        <pc:cxnChg chg="add mod topLvl">
          <ac:chgData name="kaelan mcgowin" userId="61715dbac123ba2d" providerId="LiveId" clId="{7E7CB3C8-2D88-4BD2-9BD1-D9A3A53D64F0}" dt="2024-12-22T13:23:28.125" v="1723" actId="164"/>
          <ac:cxnSpMkLst>
            <pc:docMk/>
            <pc:sldMk cId="2725090165" sldId="296"/>
            <ac:cxnSpMk id="53" creationId="{977B781A-B18D-C9A1-D674-6DB6066FC15E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4" creationId="{848D9D79-D180-0247-8E62-2B8E25F28E6B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5" creationId="{72F6AA4E-796E-2E6C-B7EB-E1F4BAFF193F}"/>
          </ac:cxnSpMkLst>
        </pc:cxnChg>
        <pc:cxnChg chg="add mod">
          <ac:chgData name="kaelan mcgowin" userId="61715dbac123ba2d" providerId="LiveId" clId="{7E7CB3C8-2D88-4BD2-9BD1-D9A3A53D64F0}" dt="2024-12-22T13:23:40.446" v="1725"/>
          <ac:cxnSpMkLst>
            <pc:docMk/>
            <pc:sldMk cId="2725090165" sldId="296"/>
            <ac:cxnSpMk id="66" creationId="{7E42EC5C-4496-46C5-F793-82E6BA7343FB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67" creationId="{602BF007-1D7A-77D9-37EE-5EAE32B2EF30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70" creationId="{2EF9AF72-289C-E9E1-66E0-B2342BFC66AA}"/>
          </ac:cxnSpMkLst>
        </pc:cxnChg>
        <pc:cxnChg chg="add mod">
          <ac:chgData name="kaelan mcgowin" userId="61715dbac123ba2d" providerId="LiveId" clId="{7E7CB3C8-2D88-4BD2-9BD1-D9A3A53D64F0}" dt="2024-12-22T13:24:23.323" v="1735" actId="164"/>
          <ac:cxnSpMkLst>
            <pc:docMk/>
            <pc:sldMk cId="2725090165" sldId="296"/>
            <ac:cxnSpMk id="73" creationId="{4FE65CF3-03DE-4EBB-E751-10022825DEDA}"/>
          </ac:cxnSpMkLst>
        </pc:cxnChg>
      </pc:sldChg>
      <pc:sldChg chg="addSp delSp modSp mod modTransition modAnim">
        <pc:chgData name="kaelan mcgowin" userId="61715dbac123ba2d" providerId="LiveId" clId="{7E7CB3C8-2D88-4BD2-9BD1-D9A3A53D64F0}" dt="2024-12-22T13:33:08.771" v="1862"/>
        <pc:sldMkLst>
          <pc:docMk/>
          <pc:sldMk cId="2361083677" sldId="297"/>
        </pc:sldMkLst>
        <pc:grpChg chg="add del mod">
          <ac:chgData name="kaelan mcgowin" userId="61715dbac123ba2d" providerId="LiveId" clId="{7E7CB3C8-2D88-4BD2-9BD1-D9A3A53D64F0}" dt="2024-12-22T13:29:04.779" v="1783" actId="165"/>
          <ac:grpSpMkLst>
            <pc:docMk/>
            <pc:sldMk cId="2361083677" sldId="297"/>
            <ac:grpSpMk id="3" creationId="{102B371F-D5E3-C273-BEC0-BCC3C9E68051}"/>
          </ac:grpSpMkLst>
        </pc:grpChg>
        <pc:grpChg chg="add del mod">
          <ac:chgData name="kaelan mcgowin" userId="61715dbac123ba2d" providerId="LiveId" clId="{7E7CB3C8-2D88-4BD2-9BD1-D9A3A53D64F0}" dt="2024-12-22T13:30:05.112" v="1806" actId="165"/>
          <ac:grpSpMkLst>
            <pc:docMk/>
            <pc:sldMk cId="2361083677" sldId="297"/>
            <ac:grpSpMk id="21" creationId="{E8E748D9-BD3F-CBFF-B200-7D1E94C2593B}"/>
          </ac:grpSpMkLst>
        </pc:grpChg>
        <pc:grpChg chg="add mod">
          <ac:chgData name="kaelan mcgowin" userId="61715dbac123ba2d" providerId="LiveId" clId="{7E7CB3C8-2D88-4BD2-9BD1-D9A3A53D64F0}" dt="2024-12-22T13:30:01.842" v="1802" actId="1076"/>
          <ac:grpSpMkLst>
            <pc:docMk/>
            <pc:sldMk cId="2361083677" sldId="297"/>
            <ac:grpSpMk id="22" creationId="{DA678FC1-1FD9-4EB9-679B-6CDC2DF82CCC}"/>
          </ac:grpSpMkLst>
        </pc:grpChg>
        <pc:grpChg chg="add mod">
          <ac:chgData name="kaelan mcgowin" userId="61715dbac123ba2d" providerId="LiveId" clId="{7E7CB3C8-2D88-4BD2-9BD1-D9A3A53D64F0}" dt="2024-12-22T13:30:26.852" v="1824" actId="164"/>
          <ac:grpSpMkLst>
            <pc:docMk/>
            <pc:sldMk cId="2361083677" sldId="297"/>
            <ac:grpSpMk id="30" creationId="{336F553D-E121-388A-613E-67D63E369891}"/>
          </ac:grpSpMkLst>
        </pc:grpChg>
        <pc:grpChg chg="add del mod">
          <ac:chgData name="kaelan mcgowin" userId="61715dbac123ba2d" providerId="LiveId" clId="{7E7CB3C8-2D88-4BD2-9BD1-D9A3A53D64F0}" dt="2024-12-22T13:30:46.083" v="1830" actId="165"/>
          <ac:grpSpMkLst>
            <pc:docMk/>
            <pc:sldMk cId="2361083677" sldId="297"/>
            <ac:grpSpMk id="31" creationId="{27949AAE-0B9F-3486-177D-27E7903A2D4B}"/>
          </ac:grpSpMkLst>
        </pc:grpChg>
        <pc:grpChg chg="add mod">
          <ac:chgData name="kaelan mcgowin" userId="61715dbac123ba2d" providerId="LiveId" clId="{7E7CB3C8-2D88-4BD2-9BD1-D9A3A53D64F0}" dt="2024-12-22T13:33:01.455" v="1860" actId="164"/>
          <ac:grpSpMkLst>
            <pc:docMk/>
            <pc:sldMk cId="2361083677" sldId="297"/>
            <ac:grpSpMk id="48" creationId="{8C712161-3DE3-3CB5-3680-B31294522919}"/>
          </ac:grpSpMkLst>
        </pc:grpChg>
        <pc:grpChg chg="add mod">
          <ac:chgData name="kaelan mcgowin" userId="61715dbac123ba2d" providerId="LiveId" clId="{7E7CB3C8-2D88-4BD2-9BD1-D9A3A53D64F0}" dt="2024-12-22T13:33:01.455" v="1860" actId="164"/>
          <ac:grpSpMkLst>
            <pc:docMk/>
            <pc:sldMk cId="2361083677" sldId="297"/>
            <ac:grpSpMk id="49" creationId="{56C98740-0B65-B03B-A62A-5E78923802EE}"/>
          </ac:grpSpMkLst>
        </pc:grpChg>
        <pc:picChg chg="mod">
          <ac:chgData name="kaelan mcgowin" userId="61715dbac123ba2d" providerId="LiveId" clId="{7E7CB3C8-2D88-4BD2-9BD1-D9A3A53D64F0}" dt="2024-12-22T13:31:09.173" v="1840" actId="1076"/>
          <ac:picMkLst>
            <pc:docMk/>
            <pc:sldMk cId="2361083677" sldId="297"/>
            <ac:picMk id="4" creationId="{AEE3D789-32A3-4116-9890-0E86AA0196E0}"/>
          </ac:picMkLst>
        </pc:picChg>
        <pc:cxnChg chg="add mod">
          <ac:chgData name="kaelan mcgowin" userId="61715dbac123ba2d" providerId="LiveId" clId="{7E7CB3C8-2D88-4BD2-9BD1-D9A3A53D64F0}" dt="2024-12-22T13:28:54.934" v="1781"/>
          <ac:cxnSpMkLst>
            <pc:docMk/>
            <pc:sldMk cId="2361083677" sldId="297"/>
            <ac:cxnSpMk id="2" creationId="{8427108A-571D-105B-A4DA-4997867F0E13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5" creationId="{4DB0F9AE-8578-1AA2-0289-FCFC691C47E2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7" creationId="{6FF04D7B-6B50-3D21-A5F0-3C93F544E909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8" creationId="{E858733B-7D82-2164-4804-9EBC8882EA14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9" creationId="{B13A6F78-D0F9-73A6-C6A2-4CF980131D19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10" creationId="{D48D4083-1A81-CC96-BE54-6C50E2043818}"/>
          </ac:cxnSpMkLst>
        </pc:cxnChg>
        <pc:cxnChg chg="mod topLvl">
          <ac:chgData name="kaelan mcgowin" userId="61715dbac123ba2d" providerId="LiveId" clId="{7E7CB3C8-2D88-4BD2-9BD1-D9A3A53D64F0}" dt="2024-12-22T13:30:26.852" v="1824" actId="164"/>
          <ac:cxnSpMkLst>
            <pc:docMk/>
            <pc:sldMk cId="2361083677" sldId="297"/>
            <ac:cxnSpMk id="11" creationId="{DEC19070-4A61-D06B-FAC9-758C66A552AA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3" creationId="{F566CC69-CB02-C004-C2C8-914967753A23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4" creationId="{67BC5567-5763-BB1C-7405-66CC261317B1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5" creationId="{8E564DEC-ED0C-DC97-BB47-D7AC5868602A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6" creationId="{D3DBB005-25AF-C34A-0547-A90372142DC6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7" creationId="{D8848B21-7A69-693A-6545-776B6B430CBE}"/>
          </ac:cxnSpMkLst>
        </pc:cxnChg>
        <pc:cxnChg chg="mod">
          <ac:chgData name="kaelan mcgowin" userId="61715dbac123ba2d" providerId="LiveId" clId="{7E7CB3C8-2D88-4BD2-9BD1-D9A3A53D64F0}" dt="2024-12-22T13:29:48.222" v="1796"/>
          <ac:cxnSpMkLst>
            <pc:docMk/>
            <pc:sldMk cId="2361083677" sldId="297"/>
            <ac:cxnSpMk id="28" creationId="{B6FCC6A8-25D0-B6EF-E942-97B4B5471F1C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2" creationId="{4DDCC029-1CA0-A6B1-150D-9CA36F8302DA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3" creationId="{6E4D94C5-45B9-0515-BDAE-B1F163E3C510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4" creationId="{3A5EC3DB-AED6-E6B5-5DE4-DACD52EBBB1D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5" creationId="{B82754FD-E2BA-E4B4-9BED-ADB392FAFA31}"/>
          </ac:cxnSpMkLst>
        </pc:cxnChg>
        <pc:cxnChg chg="mod topLvl">
          <ac:chgData name="kaelan mcgowin" userId="61715dbac123ba2d" providerId="LiveId" clId="{7E7CB3C8-2D88-4BD2-9BD1-D9A3A53D64F0}" dt="2024-12-22T13:32:12.133" v="1854" actId="164"/>
          <ac:cxnSpMkLst>
            <pc:docMk/>
            <pc:sldMk cId="2361083677" sldId="297"/>
            <ac:cxnSpMk id="36" creationId="{E54FC932-FF65-5449-EA0F-0E84FEB98356}"/>
          </ac:cxnSpMkLst>
        </pc:cxnChg>
        <pc:cxnChg chg="mod topLvl">
          <ac:chgData name="kaelan mcgowin" userId="61715dbac123ba2d" providerId="LiveId" clId="{7E7CB3C8-2D88-4BD2-9BD1-D9A3A53D64F0}" dt="2024-12-22T13:33:01.455" v="1860" actId="164"/>
          <ac:cxnSpMkLst>
            <pc:docMk/>
            <pc:sldMk cId="2361083677" sldId="297"/>
            <ac:cxnSpMk id="37" creationId="{704A28F1-6F80-2A28-8339-EAB6424774F3}"/>
          </ac:cxnSpMkLst>
        </pc:cxnChg>
      </pc:sldChg>
      <pc:sldChg chg="addSp delSp modSp mod modTransition modAnim">
        <pc:chgData name="kaelan mcgowin" userId="61715dbac123ba2d" providerId="LiveId" clId="{7E7CB3C8-2D88-4BD2-9BD1-D9A3A53D64F0}" dt="2024-12-22T13:38:20.808" v="1930"/>
        <pc:sldMkLst>
          <pc:docMk/>
          <pc:sldMk cId="1415293658" sldId="298"/>
        </pc:sldMkLst>
        <pc:grpChg chg="add del mod">
          <ac:chgData name="kaelan mcgowin" userId="61715dbac123ba2d" providerId="LiveId" clId="{7E7CB3C8-2D88-4BD2-9BD1-D9A3A53D64F0}" dt="2024-12-22T13:35:14.303" v="1877" actId="165"/>
          <ac:grpSpMkLst>
            <pc:docMk/>
            <pc:sldMk cId="1415293658" sldId="298"/>
            <ac:grpSpMk id="2" creationId="{27B3051C-ADDF-0F5A-9AE9-5B078D6C4681}"/>
          </ac:grpSpMkLst>
        </pc:grpChg>
        <pc:grpChg chg="add mod">
          <ac:chgData name="kaelan mcgowin" userId="61715dbac123ba2d" providerId="LiveId" clId="{7E7CB3C8-2D88-4BD2-9BD1-D9A3A53D64F0}" dt="2024-12-22T13:36:14.634" v="1894" actId="164"/>
          <ac:grpSpMkLst>
            <pc:docMk/>
            <pc:sldMk cId="1415293658" sldId="298"/>
            <ac:grpSpMk id="14" creationId="{355E66AE-0062-D954-7E5E-F505D354024A}"/>
          </ac:grpSpMkLst>
        </pc:grpChg>
        <pc:grpChg chg="add del mod">
          <ac:chgData name="kaelan mcgowin" userId="61715dbac123ba2d" providerId="LiveId" clId="{7E7CB3C8-2D88-4BD2-9BD1-D9A3A53D64F0}" dt="2024-12-22T13:36:28.705" v="1899" actId="165"/>
          <ac:grpSpMkLst>
            <pc:docMk/>
            <pc:sldMk cId="1415293658" sldId="298"/>
            <ac:grpSpMk id="15" creationId="{21D43BBA-CFF5-F72B-7827-B1395011E740}"/>
          </ac:grpSpMkLst>
        </pc:grpChg>
        <pc:grpChg chg="add mod">
          <ac:chgData name="kaelan mcgowin" userId="61715dbac123ba2d" providerId="LiveId" clId="{7E7CB3C8-2D88-4BD2-9BD1-D9A3A53D64F0}" dt="2024-12-22T13:37:05.288" v="1909" actId="164"/>
          <ac:grpSpMkLst>
            <pc:docMk/>
            <pc:sldMk cId="1415293658" sldId="298"/>
            <ac:grpSpMk id="38" creationId="{9C4AE252-3185-E85D-FCC2-EECEEAE65706}"/>
          </ac:grpSpMkLst>
        </pc:grpChg>
        <pc:grpChg chg="add mod">
          <ac:chgData name="kaelan mcgowin" userId="61715dbac123ba2d" providerId="LiveId" clId="{7E7CB3C8-2D88-4BD2-9BD1-D9A3A53D64F0}" dt="2024-12-22T13:37:17.971" v="1913"/>
          <ac:grpSpMkLst>
            <pc:docMk/>
            <pc:sldMk cId="1415293658" sldId="298"/>
            <ac:grpSpMk id="39" creationId="{1AF45E1A-2B91-EACB-4721-528539665758}"/>
          </ac:grpSpMkLst>
        </pc:grpChg>
        <pc:grpChg chg="add del mod">
          <ac:chgData name="kaelan mcgowin" userId="61715dbac123ba2d" providerId="LiveId" clId="{7E7CB3C8-2D88-4BD2-9BD1-D9A3A53D64F0}" dt="2024-12-22T13:37:29.986" v="1919" actId="165"/>
          <ac:grpSpMkLst>
            <pc:docMk/>
            <pc:sldMk cId="1415293658" sldId="298"/>
            <ac:grpSpMk id="46" creationId="{18D05D4B-2375-E1C9-FFA2-013734460125}"/>
          </ac:grpSpMkLst>
        </pc:grpChg>
        <pc:grpChg chg="add mod">
          <ac:chgData name="kaelan mcgowin" userId="61715dbac123ba2d" providerId="LiveId" clId="{7E7CB3C8-2D88-4BD2-9BD1-D9A3A53D64F0}" dt="2024-12-22T13:38:05.361" v="1926" actId="164"/>
          <ac:grpSpMkLst>
            <pc:docMk/>
            <pc:sldMk cId="1415293658" sldId="298"/>
            <ac:grpSpMk id="55" creationId="{E4E9D8EE-E97D-344B-AA6E-45F12D721BD0}"/>
          </ac:grpSpMkLst>
        </pc:grpChg>
        <pc:picChg chg="mod">
          <ac:chgData name="kaelan mcgowin" userId="61715dbac123ba2d" providerId="LiveId" clId="{7E7CB3C8-2D88-4BD2-9BD1-D9A3A53D64F0}" dt="2024-12-22T13:35:21.623" v="1881" actId="1076"/>
          <ac:picMkLst>
            <pc:docMk/>
            <pc:sldMk cId="1415293658" sldId="298"/>
            <ac:picMk id="4" creationId="{AEE3D789-32A3-4116-9890-0E86AA0196E0}"/>
          </ac:picMkLst>
        </pc:pic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3" creationId="{94910164-F836-06AA-3806-607F98010347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5" creationId="{4CDEE26C-BDAA-EFB0-8B0D-06128D5E80B7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7" creationId="{A91565AB-CECC-CE79-0116-A5D3C6FD3D41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8" creationId="{721A7D46-3545-A0DF-B8E1-F42C1B796E9F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9" creationId="{9746F697-5CEE-E778-47BC-C3CFA7F57523}"/>
          </ac:cxnSpMkLst>
        </pc:cxnChg>
        <pc:cxnChg chg="mod topLvl">
          <ac:chgData name="kaelan mcgowin" userId="61715dbac123ba2d" providerId="LiveId" clId="{7E7CB3C8-2D88-4BD2-9BD1-D9A3A53D64F0}" dt="2024-12-22T13:36:14.634" v="1894" actId="164"/>
          <ac:cxnSpMkLst>
            <pc:docMk/>
            <pc:sldMk cId="1415293658" sldId="298"/>
            <ac:cxnSpMk id="10" creationId="{61E32E1A-5160-74E1-20EB-F9C8CD022E57}"/>
          </ac:cxnSpMkLst>
        </pc:cxnChg>
        <pc:cxnChg chg="del mod topLvl">
          <ac:chgData name="kaelan mcgowin" userId="61715dbac123ba2d" providerId="LiveId" clId="{7E7CB3C8-2D88-4BD2-9BD1-D9A3A53D64F0}" dt="2024-12-22T13:36:53.707" v="1907" actId="478"/>
          <ac:cxnSpMkLst>
            <pc:docMk/>
            <pc:sldMk cId="1415293658" sldId="298"/>
            <ac:cxnSpMk id="16" creationId="{8D8AAC0A-86D6-658C-4A25-99F746B474B2}"/>
          </ac:cxnSpMkLst>
        </pc:cxnChg>
        <pc:cxnChg chg="del mod topLvl">
          <ac:chgData name="kaelan mcgowin" userId="61715dbac123ba2d" providerId="LiveId" clId="{7E7CB3C8-2D88-4BD2-9BD1-D9A3A53D64F0}" dt="2024-12-22T13:36:53.707" v="1907" actId="478"/>
          <ac:cxnSpMkLst>
            <pc:docMk/>
            <pc:sldMk cId="1415293658" sldId="298"/>
            <ac:cxnSpMk id="17" creationId="{F0C2585D-B544-F0C3-AD16-C92BBF74A71E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18" creationId="{FD357A6A-0F97-4CDA-4260-BE53C62502B6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19" creationId="{DDE1DB50-92D4-D050-9F37-0C0A7A152CBB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20" creationId="{7D84DDD7-831B-A99A-3CED-EA107A448E6F}"/>
          </ac:cxnSpMkLst>
        </pc:cxnChg>
        <pc:cxnChg chg="mod topLvl">
          <ac:chgData name="kaelan mcgowin" userId="61715dbac123ba2d" providerId="LiveId" clId="{7E7CB3C8-2D88-4BD2-9BD1-D9A3A53D64F0}" dt="2024-12-22T13:37:05.288" v="1909" actId="164"/>
          <ac:cxnSpMkLst>
            <pc:docMk/>
            <pc:sldMk cId="1415293658" sldId="298"/>
            <ac:cxnSpMk id="21" creationId="{C94005F5-937F-706A-9472-E7A52C41D1E1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0" creationId="{070DEF4F-4EA9-9372-0591-41A0E4272D08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1" creationId="{D512C952-482E-20AD-DDDE-8049C16799D5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2" creationId="{C009D42F-D642-8097-8B89-65E1CDE2BFFF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3" creationId="{55411D17-B27D-5DE8-BD6D-D7CCC2F366BC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4" creationId="{9D5345CB-341F-C5AF-2EF9-A58916B5C8BA}"/>
          </ac:cxnSpMkLst>
        </pc:cxnChg>
        <pc:cxnChg chg="mod">
          <ac:chgData name="kaelan mcgowin" userId="61715dbac123ba2d" providerId="LiveId" clId="{7E7CB3C8-2D88-4BD2-9BD1-D9A3A53D64F0}" dt="2024-12-22T13:37:17.971" v="1913"/>
          <ac:cxnSpMkLst>
            <pc:docMk/>
            <pc:sldMk cId="1415293658" sldId="298"/>
            <ac:cxnSpMk id="45" creationId="{5298C5E0-7621-DFC3-4228-355A7E41E2BE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7" creationId="{D2C78C7A-FC95-1B59-438D-2ADAB78C8DDA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8" creationId="{7E97B50C-B466-B5E9-8595-F885345A25CF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49" creationId="{D37DA29B-EC88-606E-FFAF-507D1DD66D74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0" creationId="{E4D1BFD7-A22B-AECA-5750-B62283265E0E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1" creationId="{9BDECAD0-CD59-F4A4-D1C5-849F6DCF4529}"/>
          </ac:cxnSpMkLst>
        </pc:cxnChg>
        <pc:cxnChg chg="mod topLvl">
          <ac:chgData name="kaelan mcgowin" userId="61715dbac123ba2d" providerId="LiveId" clId="{7E7CB3C8-2D88-4BD2-9BD1-D9A3A53D64F0}" dt="2024-12-22T13:38:05.361" v="1926" actId="164"/>
          <ac:cxnSpMkLst>
            <pc:docMk/>
            <pc:sldMk cId="1415293658" sldId="298"/>
            <ac:cxnSpMk id="52" creationId="{0FDF1208-6882-3C67-4762-1B91DD2B9E58}"/>
          </ac:cxnSpMkLst>
        </pc:cxnChg>
      </pc:sldChg>
      <pc:sldChg chg="addSp delSp modSp mod modTransition delAnim modAnim">
        <pc:chgData name="kaelan mcgowin" userId="61715dbac123ba2d" providerId="LiveId" clId="{7E7CB3C8-2D88-4BD2-9BD1-D9A3A53D64F0}" dt="2024-12-21T20:48:40.180" v="1482"/>
        <pc:sldMkLst>
          <pc:docMk/>
          <pc:sldMk cId="497070582" sldId="299"/>
        </pc:sldMkLst>
        <pc:spChg chg="add del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2" creationId="{339F9801-2E0F-108D-BA90-B66238FCF361}"/>
          </ac:spMkLst>
        </pc:spChg>
        <pc:spChg chg="add del mod">
          <ac:chgData name="kaelan mcgowin" userId="61715dbac123ba2d" providerId="LiveId" clId="{7E7CB3C8-2D88-4BD2-9BD1-D9A3A53D64F0}" dt="2024-12-21T17:23:12.420" v="132" actId="478"/>
          <ac:spMkLst>
            <pc:docMk/>
            <pc:sldMk cId="497070582" sldId="299"/>
            <ac:spMk id="3" creationId="{04BB4115-750B-7A4C-236A-DE4C59392787}"/>
          </ac:spMkLst>
        </pc:spChg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4227735067" sldId="300"/>
        </pc:sldMkLst>
      </pc:sldChg>
      <pc:sldChg chg="modTransition">
        <pc:chgData name="kaelan mcgowin" userId="61715dbac123ba2d" providerId="LiveId" clId="{7E7CB3C8-2D88-4BD2-9BD1-D9A3A53D64F0}" dt="2024-12-21T20:48:40.180" v="1482"/>
        <pc:sldMkLst>
          <pc:docMk/>
          <pc:sldMk cId="840083161" sldId="301"/>
        </pc:sldMkLst>
      </pc:sldChg>
      <pc:sldChg chg="addSp delSp modSp mod modTransition modAnim">
        <pc:chgData name="kaelan mcgowin" userId="61715dbac123ba2d" providerId="LiveId" clId="{7E7CB3C8-2D88-4BD2-9BD1-D9A3A53D64F0}" dt="2024-12-21T20:48:58.776" v="1483"/>
        <pc:sldMkLst>
          <pc:docMk/>
          <pc:sldMk cId="3106406389" sldId="302"/>
        </pc:sldMkLst>
        <pc:spChg chg="add mod">
          <ac:chgData name="kaelan mcgowin" userId="61715dbac123ba2d" providerId="LiveId" clId="{7E7CB3C8-2D88-4BD2-9BD1-D9A3A53D64F0}" dt="2024-12-21T20:21:18.900" v="1339" actId="1076"/>
          <ac:spMkLst>
            <pc:docMk/>
            <pc:sldMk cId="3106406389" sldId="302"/>
            <ac:spMk id="2" creationId="{C2F70628-3742-E49E-F9AD-3D2CB9390236}"/>
          </ac:spMkLst>
        </pc:spChg>
        <pc:spChg chg="add del">
          <ac:chgData name="kaelan mcgowin" userId="61715dbac123ba2d" providerId="LiveId" clId="{7E7CB3C8-2D88-4BD2-9BD1-D9A3A53D64F0}" dt="2024-12-21T20:21:32.213" v="1341" actId="11529"/>
          <ac:spMkLst>
            <pc:docMk/>
            <pc:sldMk cId="3106406389" sldId="302"/>
            <ac:spMk id="4" creationId="{A0491C8D-075E-15D8-9BC5-9A7DEEE9E737}"/>
          </ac:spMkLst>
        </pc:spChg>
        <pc:spChg chg="add mod">
          <ac:chgData name="kaelan mcgowin" userId="61715dbac123ba2d" providerId="LiveId" clId="{7E7CB3C8-2D88-4BD2-9BD1-D9A3A53D64F0}" dt="2024-12-21T20:22:35.388" v="1349" actId="207"/>
          <ac:spMkLst>
            <pc:docMk/>
            <pc:sldMk cId="3106406389" sldId="302"/>
            <ac:spMk id="5" creationId="{56F5DE24-2351-0AD0-D29C-26C897551213}"/>
          </ac:spMkLst>
        </pc:spChg>
        <pc:spChg chg="add del">
          <ac:chgData name="kaelan mcgowin" userId="61715dbac123ba2d" providerId="LiveId" clId="{7E7CB3C8-2D88-4BD2-9BD1-D9A3A53D64F0}" dt="2024-12-21T20:23:04.688" v="1351" actId="11529"/>
          <ac:spMkLst>
            <pc:docMk/>
            <pc:sldMk cId="3106406389" sldId="302"/>
            <ac:spMk id="7" creationId="{22A2F1F8-98C7-782A-E832-6E8D6733B366}"/>
          </ac:spMkLst>
        </pc:spChg>
        <pc:spChg chg="add mod">
          <ac:chgData name="kaelan mcgowin" userId="61715dbac123ba2d" providerId="LiveId" clId="{7E7CB3C8-2D88-4BD2-9BD1-D9A3A53D64F0}" dt="2024-12-21T20:24:12.796" v="1366" actId="208"/>
          <ac:spMkLst>
            <pc:docMk/>
            <pc:sldMk cId="3106406389" sldId="302"/>
            <ac:spMk id="8" creationId="{83FE2FFF-64FD-B8C7-8A6A-154D6CB99B6F}"/>
          </ac:spMkLst>
        </pc:spChg>
        <pc:spChg chg="add mod">
          <ac:chgData name="kaelan mcgowin" userId="61715dbac123ba2d" providerId="LiveId" clId="{7E7CB3C8-2D88-4BD2-9BD1-D9A3A53D64F0}" dt="2024-12-21T20:24:38.355" v="1373" actId="208"/>
          <ac:spMkLst>
            <pc:docMk/>
            <pc:sldMk cId="3106406389" sldId="302"/>
            <ac:spMk id="9" creationId="{0AF3B8A6-3D85-0774-DC02-82A25317EB16}"/>
          </ac:spMkLst>
        </pc:spChg>
        <pc:spChg chg="add mod">
          <ac:chgData name="kaelan mcgowin" userId="61715dbac123ba2d" providerId="LiveId" clId="{7E7CB3C8-2D88-4BD2-9BD1-D9A3A53D64F0}" dt="2024-12-21T20:24:42.518" v="1375"/>
          <ac:spMkLst>
            <pc:docMk/>
            <pc:sldMk cId="3106406389" sldId="302"/>
            <ac:spMk id="10" creationId="{E8F728C7-7F32-6D31-24D4-10BD4FDE6971}"/>
          </ac:spMkLst>
        </pc:spChg>
        <pc:spChg chg="add mod">
          <ac:chgData name="kaelan mcgowin" userId="61715dbac123ba2d" providerId="LiveId" clId="{7E7CB3C8-2D88-4BD2-9BD1-D9A3A53D64F0}" dt="2024-12-21T20:25:12.852" v="1383" actId="1076"/>
          <ac:spMkLst>
            <pc:docMk/>
            <pc:sldMk cId="3106406389" sldId="302"/>
            <ac:spMk id="11" creationId="{C4070E08-E369-57FC-15DF-C9E4ED5CFD3C}"/>
          </ac:spMkLst>
        </pc:spChg>
        <pc:spChg chg="add mod">
          <ac:chgData name="kaelan mcgowin" userId="61715dbac123ba2d" providerId="LiveId" clId="{7E7CB3C8-2D88-4BD2-9BD1-D9A3A53D64F0}" dt="2024-12-21T20:25:01.844" v="1379" actId="1076"/>
          <ac:spMkLst>
            <pc:docMk/>
            <pc:sldMk cId="3106406389" sldId="302"/>
            <ac:spMk id="12" creationId="{1322D5B1-511F-9330-840C-C898BCE4682B}"/>
          </ac:spMkLst>
        </pc:spChg>
        <pc:spChg chg="add mod">
          <ac:chgData name="kaelan mcgowin" userId="61715dbac123ba2d" providerId="LiveId" clId="{7E7CB3C8-2D88-4BD2-9BD1-D9A3A53D64F0}" dt="2024-12-21T20:26:22.527" v="1400"/>
          <ac:spMkLst>
            <pc:docMk/>
            <pc:sldMk cId="3106406389" sldId="302"/>
            <ac:spMk id="13" creationId="{ECAB4F70-5A8D-918D-8FC0-97C939884EC9}"/>
          </ac:spMkLst>
        </pc:sp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18" creationId="{D594DE32-50A1-2DF0-65AE-AD6F8E9A2D94}"/>
          </ac:picMkLst>
        </pc:picChg>
        <pc:picChg chg="mod">
          <ac:chgData name="kaelan mcgowin" userId="61715dbac123ba2d" providerId="LiveId" clId="{7E7CB3C8-2D88-4BD2-9BD1-D9A3A53D64F0}" dt="2024-12-21T17:11:05.903" v="1" actId="1076"/>
          <ac:picMkLst>
            <pc:docMk/>
            <pc:sldMk cId="3106406389" sldId="302"/>
            <ac:picMk id="20" creationId="{EFB919D7-382B-F3C5-E915-D11442830407}"/>
          </ac:picMkLst>
        </pc:picChg>
        <pc:picChg chg="mod">
          <ac:chgData name="kaelan mcgowin" userId="61715dbac123ba2d" providerId="LiveId" clId="{7E7CB3C8-2D88-4BD2-9BD1-D9A3A53D64F0}" dt="2024-12-21T20:25:04.480" v="1381" actId="1076"/>
          <ac:picMkLst>
            <pc:docMk/>
            <pc:sldMk cId="3106406389" sldId="302"/>
            <ac:picMk id="22" creationId="{74F48606-FEF3-B165-5616-DE1570ECEFEE}"/>
          </ac:picMkLst>
        </pc:picChg>
      </pc:sldChg>
      <pc:sldChg chg="addSp delSp modSp mod modTransition modAnim">
        <pc:chgData name="kaelan mcgowin" userId="61715dbac123ba2d" providerId="LiveId" clId="{7E7CB3C8-2D88-4BD2-9BD1-D9A3A53D64F0}" dt="2024-12-21T20:55:19.189" v="1620"/>
        <pc:sldMkLst>
          <pc:docMk/>
          <pc:sldMk cId="3756817448" sldId="303"/>
        </pc:sldMkLst>
        <pc:spChg chg="add mod">
          <ac:chgData name="kaelan mcgowin" userId="61715dbac123ba2d" providerId="LiveId" clId="{7E7CB3C8-2D88-4BD2-9BD1-D9A3A53D64F0}" dt="2024-12-21T20:14:32.879" v="1325" actId="20577"/>
          <ac:spMkLst>
            <pc:docMk/>
            <pc:sldMk cId="3756817448" sldId="303"/>
            <ac:spMk id="4" creationId="{AB4F27FE-7807-C438-C311-D9E43BF4F2C5}"/>
          </ac:spMkLst>
        </pc:spChg>
        <pc:spChg chg="add mod">
          <ac:chgData name="kaelan mcgowin" userId="61715dbac123ba2d" providerId="LiveId" clId="{7E7CB3C8-2D88-4BD2-9BD1-D9A3A53D64F0}" dt="2024-12-21T20:51:47.673" v="1538" actId="1038"/>
          <ac:spMkLst>
            <pc:docMk/>
            <pc:sldMk cId="3756817448" sldId="303"/>
            <ac:spMk id="7" creationId="{51232CA4-5C25-7515-E898-FF5320274577}"/>
          </ac:spMkLst>
        </pc:spChg>
        <pc:spChg chg="add mod">
          <ac:chgData name="kaelan mcgowin" userId="61715dbac123ba2d" providerId="LiveId" clId="{7E7CB3C8-2D88-4BD2-9BD1-D9A3A53D64F0}" dt="2024-12-21T20:51:07.928" v="1515"/>
          <ac:spMkLst>
            <pc:docMk/>
            <pc:sldMk cId="3756817448" sldId="303"/>
            <ac:spMk id="11" creationId="{FD7F862F-4E3E-62F7-41C8-7B8A7F9297C2}"/>
          </ac:spMkLst>
        </pc:spChg>
        <pc:spChg chg="add mod ord">
          <ac:chgData name="kaelan mcgowin" userId="61715dbac123ba2d" providerId="LiveId" clId="{7E7CB3C8-2D88-4BD2-9BD1-D9A3A53D64F0}" dt="2024-12-21T20:54:00.212" v="1595" actId="1076"/>
          <ac:spMkLst>
            <pc:docMk/>
            <pc:sldMk cId="3756817448" sldId="303"/>
            <ac:spMk id="12" creationId="{A5C13043-61E2-7EA9-0C01-DBFBB26DA7DE}"/>
          </ac:spMkLst>
        </pc:spChg>
        <pc:grpChg chg="add del mod">
          <ac:chgData name="kaelan mcgowin" userId="61715dbac123ba2d" providerId="LiveId" clId="{7E7CB3C8-2D88-4BD2-9BD1-D9A3A53D64F0}" dt="2024-12-21T20:29:23.756" v="1413" actId="165"/>
          <ac:grpSpMkLst>
            <pc:docMk/>
            <pc:sldMk cId="3756817448" sldId="303"/>
            <ac:grpSpMk id="2" creationId="{AFC1FE80-7B72-1560-96B0-D7A446718DC6}"/>
          </ac:grpSpMkLst>
        </pc:grpChg>
        <pc:grpChg chg="add mod">
          <ac:chgData name="kaelan mcgowin" userId="61715dbac123ba2d" providerId="LiveId" clId="{7E7CB3C8-2D88-4BD2-9BD1-D9A3A53D64F0}" dt="2024-12-21T20:50:48.540" v="1500" actId="164"/>
          <ac:grpSpMkLst>
            <pc:docMk/>
            <pc:sldMk cId="3756817448" sldId="303"/>
            <ac:grpSpMk id="8" creationId="{E476C1F5-64F6-CBAD-156A-7942B535F13B}"/>
          </ac:grpSpMkLst>
        </pc:grpChg>
        <pc:grpChg chg="add mod">
          <ac:chgData name="kaelan mcgowin" userId="61715dbac123ba2d" providerId="LiveId" clId="{7E7CB3C8-2D88-4BD2-9BD1-D9A3A53D64F0}" dt="2024-12-21T20:51:47.673" v="1538" actId="1038"/>
          <ac:grpSpMkLst>
            <pc:docMk/>
            <pc:sldMk cId="3756817448" sldId="303"/>
            <ac:grpSpMk id="9" creationId="{C94EAF12-50F0-1FAD-BACE-2060F46C0EF7}"/>
          </ac:grpSpMkLst>
        </pc:grpChg>
        <pc:picChg chg="add mod">
          <ac:chgData name="kaelan mcgowin" userId="61715dbac123ba2d" providerId="LiveId" clId="{7E7CB3C8-2D88-4BD2-9BD1-D9A3A53D64F0}" dt="2024-12-21T20:51:07.928" v="1515"/>
          <ac:picMkLst>
            <pc:docMk/>
            <pc:sldMk cId="3756817448" sldId="303"/>
            <ac:picMk id="10" creationId="{621F7AB8-E8F4-E508-3605-640D0565E8CB}"/>
          </ac:picMkLst>
        </pc:picChg>
        <pc:picChg chg="add mod topLvl">
          <ac:chgData name="kaelan mcgowin" userId="61715dbac123ba2d" providerId="LiveId" clId="{7E7CB3C8-2D88-4BD2-9BD1-D9A3A53D64F0}" dt="2024-12-21T20:53:35.954" v="1561" actId="1076"/>
          <ac:picMkLst>
            <pc:docMk/>
            <pc:sldMk cId="3756817448" sldId="303"/>
            <ac:picMk id="1026" creationId="{EB434167-354E-5625-7729-219927EB9A74}"/>
          </ac:picMkLst>
        </pc:picChg>
        <pc:picChg chg="add del mod topLvl">
          <ac:chgData name="kaelan mcgowin" userId="61715dbac123ba2d" providerId="LiveId" clId="{7E7CB3C8-2D88-4BD2-9BD1-D9A3A53D64F0}" dt="2024-12-21T20:51:47.673" v="1538" actId="1038"/>
          <ac:picMkLst>
            <pc:docMk/>
            <pc:sldMk cId="3756817448" sldId="303"/>
            <ac:picMk id="1028" creationId="{E2739506-589E-F045-D444-AB6C600B8CD4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A01B5-FAD0-4330-94EC-01965A525AEB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DDD8-6F9A-422A-8E7C-28FD440B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8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DDD8-6F9A-422A-8E7C-28FD440BD8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0CC5ACE-1D40-93B3-4990-720328B7E5BF}"/>
              </a:ext>
            </a:extLst>
          </p:cNvPr>
          <p:cNvGrpSpPr/>
          <p:nvPr/>
        </p:nvGrpSpPr>
        <p:grpSpPr>
          <a:xfrm>
            <a:off x="2865611" y="417313"/>
            <a:ext cx="3230389" cy="3012380"/>
            <a:chOff x="2865611" y="417313"/>
            <a:chExt cx="3230389" cy="30123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14BEED-C1EE-6C22-12D5-F1055148746B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76391"/>
              <a:ext cx="0" cy="2552609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90BA15-376F-7E50-234F-426B297B7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693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E3DA56-675C-8482-AB78-9DBB460A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731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9A352A-3760-79B8-673C-6E992BEC5E95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17313"/>
              <a:ext cx="0" cy="66198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D5BBF4-2ED0-D291-D090-35989B27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763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6791DC-68FE-E101-8393-399248162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0793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F51C64-29EB-055D-D491-6152B4D8E048}"/>
              </a:ext>
            </a:extLst>
          </p:cNvPr>
          <p:cNvGrpSpPr/>
          <p:nvPr/>
        </p:nvGrpSpPr>
        <p:grpSpPr>
          <a:xfrm>
            <a:off x="2863356" y="1538377"/>
            <a:ext cx="3230389" cy="1887737"/>
            <a:chOff x="2865610" y="1541263"/>
            <a:chExt cx="3230389" cy="188773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7D1CC1-A7F3-19F3-36A0-0BCF9CAFC4B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1541263"/>
              <a:ext cx="0" cy="122733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DD52A9-71EE-DBE7-EC88-D7A15CF1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49" y="2632780"/>
              <a:ext cx="210051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7C5619-8B75-CE66-6198-8147D3381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19" y="15412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BB0C69-7954-A67F-1E87-3BAF6C7BF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274" y="27686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874C94-E4F6-8334-2B88-17ACF83AAFF9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49" y="2632780"/>
              <a:ext cx="0" cy="79622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7B781A-B18D-C9A1-D674-6DB6066FC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65610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3E7903-2034-4C9E-D434-7DEE131BC3A2}"/>
              </a:ext>
            </a:extLst>
          </p:cNvPr>
          <p:cNvGrpSpPr/>
          <p:nvPr/>
        </p:nvGrpSpPr>
        <p:grpSpPr>
          <a:xfrm>
            <a:off x="2863356" y="3093838"/>
            <a:ext cx="3230389" cy="3592712"/>
            <a:chOff x="2863356" y="3093838"/>
            <a:chExt cx="3230389" cy="359271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F973704-2BB4-ADDB-BDAB-625B5CE06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309383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719B68-E7E2-B2A6-D692-C81E608F533C}"/>
                </a:ext>
              </a:extLst>
            </p:cNvPr>
            <p:cNvCxnSpPr>
              <a:cxnSpLocks/>
            </p:cNvCxnSpPr>
            <p:nvPr/>
          </p:nvCxnSpPr>
          <p:spPr>
            <a:xfrm>
              <a:off x="5777165" y="3093838"/>
              <a:ext cx="0" cy="359271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C95742-12F3-0F05-DBCA-8EA88113B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165" y="668655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02BF007-1D7A-77D9-37EE-5EAE32B2EF30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4797714"/>
              <a:ext cx="2094625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F9AF72-289C-E9E1-66E0-B2342BFC66AA}"/>
                </a:ext>
              </a:extLst>
            </p:cNvPr>
            <p:cNvCxnSpPr>
              <a:cxnSpLocks/>
            </p:cNvCxnSpPr>
            <p:nvPr/>
          </p:nvCxnSpPr>
          <p:spPr>
            <a:xfrm>
              <a:off x="3674395" y="3429000"/>
              <a:ext cx="0" cy="1368714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FE65CF3-03DE-4EBB-E751-10022825DEDA}"/>
                </a:ext>
              </a:extLst>
            </p:cNvPr>
            <p:cNvCxnSpPr>
              <a:cxnSpLocks/>
            </p:cNvCxnSpPr>
            <p:nvPr/>
          </p:nvCxnSpPr>
          <p:spPr>
            <a:xfrm>
              <a:off x="2863356" y="3426114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36F553D-E121-388A-613E-67D63E369891}"/>
              </a:ext>
            </a:extLst>
          </p:cNvPr>
          <p:cNvGrpSpPr/>
          <p:nvPr/>
        </p:nvGrpSpPr>
        <p:grpSpPr>
          <a:xfrm>
            <a:off x="2865611" y="93463"/>
            <a:ext cx="3230389" cy="3336230"/>
            <a:chOff x="2865611" y="93463"/>
            <a:chExt cx="3230389" cy="33362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0F9AE-8578-1AA2-0289-FCFC691C47E2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76391"/>
              <a:ext cx="0" cy="2552609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F04D7B-6B50-3D21-A5F0-3C93F544E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693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58733B-7D82-2164-4804-9EBC8882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934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3A6F78-D0F9-73A6-C6A2-4CF980131D19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93463"/>
              <a:ext cx="0" cy="115073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8D4083-1A81-CC96-BE54-6C50E2043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763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C19070-4A61-D06B-FAC9-758C66A55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24420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C98740-0B65-B03B-A62A-5E78923802EE}"/>
              </a:ext>
            </a:extLst>
          </p:cNvPr>
          <p:cNvGrpSpPr/>
          <p:nvPr/>
        </p:nvGrpSpPr>
        <p:grpSpPr>
          <a:xfrm>
            <a:off x="2841091" y="1450344"/>
            <a:ext cx="3254909" cy="4585738"/>
            <a:chOff x="2841091" y="1450344"/>
            <a:chExt cx="3254909" cy="458573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C712161-3DE3-3CB5-3680-B31294522919}"/>
                </a:ext>
              </a:extLst>
            </p:cNvPr>
            <p:cNvGrpSpPr/>
            <p:nvPr/>
          </p:nvGrpSpPr>
          <p:grpSpPr>
            <a:xfrm>
              <a:off x="2841091" y="1450344"/>
              <a:ext cx="3254909" cy="4585738"/>
              <a:chOff x="2841091" y="1446013"/>
              <a:chExt cx="3254909" cy="4585738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DDCC029-1CA0-A6B1-150D-9CA36F830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6650" y="3429000"/>
                <a:ext cx="0" cy="523966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4D94C5-45B9-0515-BDAE-B1F163E3C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1091" y="3429000"/>
                <a:ext cx="835559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A5EC3DB-AED6-E6B5-5DE4-DACD52EBBB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79420" y="1446013"/>
                <a:ext cx="31658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82754FD-E2BA-E4B4-9BED-ADB392FAF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9420" y="1446013"/>
                <a:ext cx="0" cy="4585738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54FC932-FF65-5449-EA0F-0E84FEB98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76650" y="3952966"/>
                <a:ext cx="2102770" cy="0"/>
              </a:xfrm>
              <a:prstGeom prst="line">
                <a:avLst/>
              </a:prstGeom>
              <a:ln>
                <a:solidFill>
                  <a:srgbClr val="FFC5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4A28F1-6F80-2A28-8339-EAB642477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031751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E66AE-0062-D954-7E5E-F505D354024A}"/>
              </a:ext>
            </a:extLst>
          </p:cNvPr>
          <p:cNvGrpSpPr/>
          <p:nvPr/>
        </p:nvGrpSpPr>
        <p:grpSpPr>
          <a:xfrm>
            <a:off x="2865611" y="39430"/>
            <a:ext cx="3230389" cy="3389570"/>
            <a:chOff x="2865611" y="39430"/>
            <a:chExt cx="3230389" cy="338957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4910164-F836-06AA-3806-607F98010347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822358"/>
              <a:ext cx="0" cy="260664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CDEE26C-BDAA-EFB0-8B0D-06128D5E8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1565AB-CECC-CE79-0116-A5D3C6FD3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3943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1A7D46-3545-A0DF-B8E1-F42C1B796E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39430"/>
              <a:ext cx="0" cy="169031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46F697-5CEE-E778-47BC-C3CFA7F57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822358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E32E1A-5160-74E1-20EB-F9C8CD022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1729740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4AE252-3185-E85D-FCC2-EECEEAE65706}"/>
              </a:ext>
            </a:extLst>
          </p:cNvPr>
          <p:cNvGrpSpPr/>
          <p:nvPr/>
        </p:nvGrpSpPr>
        <p:grpSpPr>
          <a:xfrm>
            <a:off x="2865611" y="2487358"/>
            <a:ext cx="3230389" cy="1675067"/>
            <a:chOff x="2865611" y="2487358"/>
            <a:chExt cx="3230389" cy="16750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357A6A-0F97-4CDA-4260-BE53C6250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2487358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E1DB50-92D4-D050-9F37-0C0A7A152CB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2487358"/>
              <a:ext cx="0" cy="1675067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84DDD7-831B-A99A-3CED-EA107A448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1" y="3429000"/>
              <a:ext cx="291380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4005F5-937F-706A-9472-E7A52C41D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16242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E9D8EE-E97D-344B-AA6E-45F12D721BD0}"/>
              </a:ext>
            </a:extLst>
          </p:cNvPr>
          <p:cNvGrpSpPr/>
          <p:nvPr/>
        </p:nvGrpSpPr>
        <p:grpSpPr>
          <a:xfrm>
            <a:off x="2865610" y="3429000"/>
            <a:ext cx="3230390" cy="3082995"/>
            <a:chOff x="2865610" y="3429000"/>
            <a:chExt cx="3230390" cy="30829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2C78C7A-FC95-1B59-438D-2ADAB78C8DDA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3429000"/>
              <a:ext cx="0" cy="1806691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E97B50C-B466-B5E9-8595-F885345A2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0" y="3430182"/>
              <a:ext cx="811039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37DA29B-EC88-606E-FFAF-507D1DD66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4452763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D1BFD7-A22B-AECA-5750-B62283265E0E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20" y="4452763"/>
              <a:ext cx="0" cy="2059232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DECAD0-CD59-F4A4-D1C5-849F6DCF4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650" y="5235691"/>
              <a:ext cx="210277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FDF1208-6882-3C67-4762-1B91DD2B9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9420" y="6511995"/>
              <a:ext cx="316580" cy="0"/>
            </a:xfrm>
            <a:prstGeom prst="line">
              <a:avLst/>
            </a:prstGeom>
            <a:ln>
              <a:solidFill>
                <a:srgbClr val="FFC5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3E159-DC18-52C2-6F3C-97BE1E68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27AA8-56CA-0498-2D11-3EE2D956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A2774-6D5F-D4AB-FFED-DABDA7C9E53E}"/>
              </a:ext>
            </a:extLst>
          </p:cNvPr>
          <p:cNvSpPr/>
          <p:nvPr/>
        </p:nvSpPr>
        <p:spPr>
          <a:xfrm>
            <a:off x="-194587" y="95557"/>
            <a:ext cx="6414412" cy="65052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Picture 17" descr="A black cube with a white light on it&#10;&#10;Description automatically generated">
            <a:extLst>
              <a:ext uri="{FF2B5EF4-FFF2-40B4-BE49-F238E27FC236}">
                <a16:creationId xmlns:a16="http://schemas.microsoft.com/office/drawing/2014/main" id="{D594DE32-50A1-2DF0-65AE-AD6F8E9A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61" b="22222"/>
          <a:stretch/>
        </p:blipFill>
        <p:spPr>
          <a:xfrm>
            <a:off x="5655912" y="257175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black cube with white text&#10;&#10;Description automatically generated">
            <a:extLst>
              <a:ext uri="{FF2B5EF4-FFF2-40B4-BE49-F238E27FC236}">
                <a16:creationId xmlns:a16="http://schemas.microsoft.com/office/drawing/2014/main" id="{EFB919D7-382B-F3C5-E915-D114428304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862" b="22222"/>
          <a:stretch/>
        </p:blipFill>
        <p:spPr>
          <a:xfrm>
            <a:off x="7690651" y="730624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A black cube with white text&#10;&#10;Description automatically generated">
            <a:extLst>
              <a:ext uri="{FF2B5EF4-FFF2-40B4-BE49-F238E27FC236}">
                <a16:creationId xmlns:a16="http://schemas.microsoft.com/office/drawing/2014/main" id="{74F48606-FEF3-B165-5616-DE1570E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4861" b="22222"/>
          <a:stretch/>
        </p:blipFill>
        <p:spPr>
          <a:xfrm>
            <a:off x="9724487" y="1204073"/>
            <a:ext cx="2506841" cy="2874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70628-3742-E49E-F9AD-3D2CB9390236}"/>
              </a:ext>
            </a:extLst>
          </p:cNvPr>
          <p:cNvSpPr txBox="1"/>
          <p:nvPr/>
        </p:nvSpPr>
        <p:spPr>
          <a:xfrm>
            <a:off x="6034183" y="4551686"/>
            <a:ext cx="5819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 from mobile game “Not </a:t>
            </a:r>
            <a:r>
              <a:rPr lang="en-US" dirty="0" err="1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displayed direction within time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‘up’, go up. If ‘down’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‘not up’, you choose any direction that’s NOT up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6F5DE24-2351-0AD0-D29C-26C897551213}"/>
              </a:ext>
            </a:extLst>
          </p:cNvPr>
          <p:cNvSpPr/>
          <p:nvPr/>
        </p:nvSpPr>
        <p:spPr>
          <a:xfrm>
            <a:off x="6789174" y="1072942"/>
            <a:ext cx="225989" cy="262262"/>
          </a:xfrm>
          <a:prstGeom prst="upArrow">
            <a:avLst/>
          </a:prstGeom>
          <a:solidFill>
            <a:srgbClr val="A4757C"/>
          </a:solidFill>
          <a:ln>
            <a:solidFill>
              <a:srgbClr val="3D4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3FE2FFF-64FD-B8C7-8A6A-154D6CB99B6F}"/>
              </a:ext>
            </a:extLst>
          </p:cNvPr>
          <p:cNvSpPr/>
          <p:nvPr/>
        </p:nvSpPr>
        <p:spPr>
          <a:xfrm rot="5400000">
            <a:off x="9342119" y="1866694"/>
            <a:ext cx="225989" cy="262262"/>
          </a:xfrm>
          <a:prstGeom prst="upArrow">
            <a:avLst/>
          </a:prstGeom>
          <a:solidFill>
            <a:srgbClr val="BA8085"/>
          </a:solidFill>
          <a:ln>
            <a:solidFill>
              <a:srgbClr val="3E4C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AF3B8A6-3D85-0774-DC02-82A25317EB16}"/>
              </a:ext>
            </a:extLst>
          </p:cNvPr>
          <p:cNvSpPr/>
          <p:nvPr/>
        </p:nvSpPr>
        <p:spPr>
          <a:xfrm rot="5400000">
            <a:off x="11361419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4070E08-E369-57FC-15DF-C9E4ED5CFD3C}"/>
              </a:ext>
            </a:extLst>
          </p:cNvPr>
          <p:cNvSpPr/>
          <p:nvPr/>
        </p:nvSpPr>
        <p:spPr>
          <a:xfrm rot="10800000">
            <a:off x="10864912" y="2662935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322D5B1-511F-9330-840C-C898BCE4682B}"/>
              </a:ext>
            </a:extLst>
          </p:cNvPr>
          <p:cNvSpPr/>
          <p:nvPr/>
        </p:nvSpPr>
        <p:spPr>
          <a:xfrm rot="16200000">
            <a:off x="10365770" y="2339881"/>
            <a:ext cx="225989" cy="262262"/>
          </a:xfrm>
          <a:prstGeom prst="upArrow">
            <a:avLst/>
          </a:prstGeom>
          <a:solidFill>
            <a:srgbClr val="4DA2C7"/>
          </a:solidFill>
          <a:ln>
            <a:solidFill>
              <a:srgbClr val="8847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0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506DF-4AA1-1F40-30A3-5E767FED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17372-A99B-4EB0-6748-7BEA49B0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E5FAA-D715-7F7C-2D80-4CDD4886A87E}"/>
              </a:ext>
            </a:extLst>
          </p:cNvPr>
          <p:cNvSpPr/>
          <p:nvPr/>
        </p:nvSpPr>
        <p:spPr>
          <a:xfrm>
            <a:off x="-177460" y="157316"/>
            <a:ext cx="6425860" cy="65782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What words can convey | MIT News | Massachusetts Institute of Technology">
            <a:extLst>
              <a:ext uri="{FF2B5EF4-FFF2-40B4-BE49-F238E27FC236}">
                <a16:creationId xmlns:a16="http://schemas.microsoft.com/office/drawing/2014/main" id="{EB434167-354E-5625-7729-219927EB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6833" l="6667" r="92556">
                        <a14:foregroundMark x1="11778" y1="29833" x2="6667" y2="47167"/>
                        <a14:foregroundMark x1="6667" y1="47167" x2="9556" y2="54167"/>
                        <a14:foregroundMark x1="24556" y1="10333" x2="56667" y2="6667"/>
                        <a14:foregroundMark x1="56667" y1="6667" x2="79333" y2="11667"/>
                        <a14:foregroundMark x1="89556" y1="27667" x2="92556" y2="51000"/>
                        <a14:foregroundMark x1="92556" y1="51000" x2="90222" y2="57833"/>
                        <a14:foregroundMark x1="33556" y1="90667" x2="17111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58" y="15240"/>
            <a:ext cx="4552814" cy="30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F27FE-7807-C438-C311-D9E43BF4F2C5}"/>
              </a:ext>
            </a:extLst>
          </p:cNvPr>
          <p:cNvSpPr txBox="1"/>
          <p:nvPr/>
        </p:nvSpPr>
        <p:spPr>
          <a:xfrm>
            <a:off x="6248400" y="4943716"/>
            <a:ext cx="581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game is made for the purpose of testing the players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is becoming more of a widespread language, so it’s a nice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add your own dictionary and set your own time to further test yourself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EAF12-50F0-1FAD-BACE-2060F46C0EF7}"/>
              </a:ext>
            </a:extLst>
          </p:cNvPr>
          <p:cNvGrpSpPr/>
          <p:nvPr/>
        </p:nvGrpSpPr>
        <p:grpSpPr>
          <a:xfrm>
            <a:off x="12796180" y="2295767"/>
            <a:ext cx="2647949" cy="2647949"/>
            <a:chOff x="12674260" y="2295767"/>
            <a:chExt cx="2647949" cy="2647949"/>
          </a:xfrm>
        </p:grpSpPr>
        <p:pic>
          <p:nvPicPr>
            <p:cNvPr id="1028" name="Picture 4" descr="Thinking Stick Man Clip Art Free PNG Image｜Illustoon">
              <a:extLst>
                <a:ext uri="{FF2B5EF4-FFF2-40B4-BE49-F238E27FC236}">
                  <a16:creationId xmlns:a16="http://schemas.microsoft.com/office/drawing/2014/main" id="{E2739506-589E-F045-D444-AB6C600B8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1146" l="10000" r="90000">
                          <a14:foregroundMark x1="50625" y1="19896" x2="49063" y2="19063"/>
                          <a14:foregroundMark x1="55625" y1="90521" x2="55625" y2="90521"/>
                          <a14:foregroundMark x1="54792" y1="89479" x2="56250" y2="91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260" y="2295767"/>
              <a:ext cx="2647949" cy="26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232CA4-5C25-7515-E898-FF5320274577}"/>
                </a:ext>
              </a:extLst>
            </p:cNvPr>
            <p:cNvSpPr txBox="1"/>
            <p:nvPr/>
          </p:nvSpPr>
          <p:spPr>
            <a:xfrm>
              <a:off x="13516736" y="2980678"/>
              <a:ext cx="5764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000" dirty="0"/>
                <a:t>火星人</a:t>
              </a:r>
              <a:endParaRPr lang="en-US" sz="1000" dirty="0"/>
            </a:p>
          </p:txBody>
        </p:sp>
      </p:grp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5C13043-61E2-7EA9-0C01-DBFBB26DA7DE}"/>
              </a:ext>
            </a:extLst>
          </p:cNvPr>
          <p:cNvSpPr/>
          <p:nvPr/>
        </p:nvSpPr>
        <p:spPr>
          <a:xfrm>
            <a:off x="12688626" y="157316"/>
            <a:ext cx="1651522" cy="93113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don’t speak English</a:t>
            </a:r>
          </a:p>
        </p:txBody>
      </p:sp>
    </p:spTree>
    <p:extLst>
      <p:ext uri="{BB962C8B-B14F-4D97-AF65-F5344CB8AC3E}">
        <p14:creationId xmlns:p14="http://schemas.microsoft.com/office/powerpoint/2010/main" val="37568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243 L 0.00677 0.02453 C 0.00469 0.02106 0.00274 0.01713 0.00052 0.01435 C -0.00846 0.0037 -0.00911 0.00648 -0.02018 0.00555 C -0.02617 0.00648 -0.03242 0.00578 -0.03828 0.00879 C -0.04244 0.01111 -0.04948 0.02106 -0.04948 0.02129 C -0.04974 0.02222 -0.04987 0.02338 -0.05013 0.0243 C -0.05052 0.02569 -0.05091 0.0287 -0.05143 0.02778 C -0.05312 0.02477 -0.05351 0.02037 -0.05455 0.01666 C -0.05494 0.01504 -0.05859 0.0037 -0.0595 0.00208 C -0.0608 2.22222E-6 -0.06237 -0.00116 -0.06393 -0.00232 C -0.06757 -0.00533 -0.06914 -0.00556 -0.07265 -0.00672 C -0.07981 -0.0044 -0.08463 -0.00579 -0.08958 0.00208 C -0.09075 0.00416 -0.09166 0.00648 -0.09271 0.00879 C -0.09583 0.02291 -0.0914 0.0037 -0.09635 0.02338 C -0.09674 0.0243 -0.09661 0.02569 -0.097 0.02662 C -0.09752 0.02778 -0.0983 0.02801 -0.09896 0.02893 C -0.10104 0.02222 -0.10182 0.01366 -0.10521 0.00879 C -0.10911 0.00301 -0.10937 0.00231 -0.1151 -0.00232 C -0.11627 -0.00324 -0.12369 -0.00648 -0.12448 -0.00672 C -0.12721 -0.00625 -0.14088 -0.00672 -0.14518 2.22222E-6 C -0.14713 0.00301 -0.14791 0.0081 -0.14948 0.01203 C -0.15573 0.02801 -0.15247 0.01597 -0.15573 0.02986 C -0.15742 0.02106 -0.1569 0.02384 -0.1608 0.00879 C -0.16341 -0.00139 -0.16458 -0.00648 -0.16888 -0.01459 C -0.17057 -0.01783 -0.17226 -0.02153 -0.17448 -0.02338 C -0.1776 -0.02639 -0.18125 -0.02709 -0.1845 -0.02894 C -0.1914 -0.02662 -0.20781 -0.02315 -0.21575 -0.01459 C -0.21966 -0.01042 -0.22122 -0.00371 -0.22396 0.00208 C -0.22448 0.00347 -0.22526 0.00416 -0.22578 0.00555 C -0.22656 0.00717 -0.22695 0.00926 -0.2276 0.01111 C -0.22825 0.0125 -0.2289 0.01389 -0.22955 0.01551 C -0.23099 0.01898 -0.23086 0.01967 -0.23268 0.02338 C -0.2332 0.02453 -0.23385 0.02546 -0.2345 0.02662 L -0.23515 0.02778 C -0.23672 0.02014 -0.2375 0.01296 -0.2401 0.00648 C -0.24192 0.00231 -0.24622 -0.00185 -0.2483 -0.00347 C -0.24843 -0.00371 -0.25833 -0.00949 -0.26015 -0.01019 C -0.26237 -0.01088 -0.26471 -0.01088 -0.26705 -0.01134 C -0.28112 -0.0088 -0.28359 -0.01435 -0.2901 0.01551 L -0.29453 0.03565 C -0.29375 0.02106 -0.29336 0.02569 -0.29583 0.00995 C -0.29609 0.0081 -0.29622 0.00578 -0.297 0.0044 C -0.29843 0.00162 -0.30039 2.22222E-6 -0.30208 -0.00232 C -0.30351 -0.0044 -0.30468 -0.00741 -0.30638 -0.00903 C -0.31146 -0.01412 -0.31784 -0.01644 -0.3233 -0.01898 C -0.32864 -0.01065 -0.32864 -0.01204 -0.33203 -0.00232 C -0.33385 0.00301 -0.33294 0.00231 -0.3345 0.00879 C -0.33489 0.00995 -0.33541 0.01088 -0.3358 0.01203 C -0.33672 0.01551 -0.3375 0.01875 -0.33828 0.02222 C -0.3401 0.03055 -0.3375 0.02291 -0.3401 0.02986 C -0.34218 0.02083 -0.34336 0.01041 -0.3483 0.0044 C -0.34987 0.00231 -0.35208 0.00231 -0.3539 0.00092 C -0.36549 -0.00695 -0.36875 -0.01134 -0.38073 -0.01574 C -0.38346 -0.01667 -0.38619 -0.01644 -0.38893 -0.0169 C -0.39062 -0.01597 -0.39244 -0.01644 -0.39388 -0.01459 C -0.39635 -0.01134 -0.39817 -0.00672 -0.40013 -0.00232 C -0.4069 0.0125 -0.40625 0.01111 -0.41015 0.02338 C -0.41224 0.02222 -0.41458 0.02199 -0.4164 0.01991 C -0.42851 0.00602 -0.40898 0.00879 -0.43333 -0.00556 C -0.44088 -0.01019 -0.43567 -0.00764 -0.44896 -0.01134 C -0.45521 -0.00834 -0.46172 -0.00695 -0.46771 -0.00232 C -0.46901 -0.00116 -0.47474 0.01643 -0.47513 0.01782 C -0.47539 0.01921 -0.47552 0.0206 -0.47578 0.02222 C -0.47591 0.02338 -0.47617 0.02662 -0.47643 0.02546 C -0.47747 0.02129 -0.47734 0.01643 -0.47825 0.01203 C -0.47994 0.0044 -0.48346 -0.00672 -0.48698 -0.01227 C -0.4888 -0.01528 -0.49101 -0.01713 -0.49323 -0.01898 C -0.4957 -0.02107 -0.4983 -0.02199 -0.50078 -0.02338 C -0.5056 -0.02246 -0.51041 -0.02176 -0.5151 -0.02014 C -0.51731 -0.01945 -0.51927 -0.01806 -0.52135 -0.0169 C -0.52356 -0.01551 -0.52591 -0.01366 -0.5276 -0.01134 C -0.52942 -0.0088 -0.53125 -0.00648 -0.53268 -0.00347 C -0.53411 -0.00047 -0.53737 0.01065 -0.53828 0.01435 C -0.53854 0.01574 -0.53854 0.01736 -0.53893 0.01875 C -0.54349 0.04074 -0.53763 0.00995 -0.54075 0.02662 C -0.54062 0.02778 -0.53997 0.03102 -0.5401 0.02986 C -0.54088 0.02407 -0.54127 0.01782 -0.54271 0.01203 C -0.54362 0.00787 -0.54518 0.00416 -0.547 0.00092 C -0.54882 -0.00209 -0.55104 -0.00463 -0.55325 -0.00672 C -0.56653 -0.01968 -0.56432 -0.01759 -0.57578 -0.02246 C -0.58073 -0.0213 -0.58177 -0.02199 -0.58646 -0.0169 C -0.58737 -0.01574 -0.58815 -0.01412 -0.58893 -0.01227 C -0.59856 0.01018 -0.59205 -0.00509 -0.59583 0.00648 C -0.597 0.01041 -0.59804 0.01435 -0.59948 0.01782 C -0.60169 0.02291 -0.60091 0.0206 -0.60195 0.0243 " pathEditMode="relative" rAng="0" ptsTypes="AAAAAAAAAAAAAAAAAAAAAAAAAAAAAAAAAAAAAAAAAAAAAAAAAAAAAAAAAAAAAAAAAAAAAAAAAAAAAAAAAAAAAA">
                                      <p:cBhvr>
                                        <p:cTn id="6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787 L -0.12422 0.05185 C -0.15091 0.08032 -0.19375 0.11366 -0.23737 0.14445 C -0.28867 0.1794 -0.33047 0.20208 -0.36172 0.21482 L -0.50599 0.26991 " pathEditMode="relative" rAng="20340000" ptsTypes="AAA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334</Words>
  <Application>Microsoft Office PowerPoint</Application>
  <PresentationFormat>Widescreen</PresentationFormat>
  <Paragraphs>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微软雅黑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22</cp:revision>
  <dcterms:created xsi:type="dcterms:W3CDTF">2024-12-20T09:43:29Z</dcterms:created>
  <dcterms:modified xsi:type="dcterms:W3CDTF">2024-12-22T14:48:01Z</dcterms:modified>
</cp:coreProperties>
</file>